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94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915400" cy="640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07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4582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31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8637"/>
            <a:ext cx="8458200" cy="6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40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91" y="228600"/>
            <a:ext cx="8833368" cy="640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61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71334"/>
            <a:ext cx="8305800" cy="6081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7744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68" y="457200"/>
            <a:ext cx="8541032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677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381000"/>
            <a:ext cx="8382001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4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61059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44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7630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249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763000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0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4582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055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686799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43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762999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321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1392"/>
            <a:ext cx="8686800" cy="637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630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534400" cy="594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93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17</cp:revision>
  <dcterms:created xsi:type="dcterms:W3CDTF">2006-08-16T00:00:00Z</dcterms:created>
  <dcterms:modified xsi:type="dcterms:W3CDTF">2024-08-06T05:01:03Z</dcterms:modified>
</cp:coreProperties>
</file>